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67" r:id="rId3"/>
    <p:sldId id="288" r:id="rId4"/>
    <p:sldId id="324" r:id="rId5"/>
    <p:sldId id="261" r:id="rId6"/>
    <p:sldId id="268" r:id="rId7"/>
    <p:sldId id="277" r:id="rId8"/>
    <p:sldId id="276" r:id="rId9"/>
    <p:sldId id="281" r:id="rId10"/>
    <p:sldId id="282" r:id="rId11"/>
    <p:sldId id="278" r:id="rId12"/>
    <p:sldId id="279" r:id="rId13"/>
    <p:sldId id="286" r:id="rId14"/>
    <p:sldId id="284" r:id="rId15"/>
    <p:sldId id="285" r:id="rId16"/>
    <p:sldId id="280" r:id="rId17"/>
    <p:sldId id="283" r:id="rId18"/>
    <p:sldId id="271" r:id="rId19"/>
    <p:sldId id="270" r:id="rId20"/>
    <p:sldId id="289" r:id="rId21"/>
    <p:sldId id="291" r:id="rId22"/>
    <p:sldId id="292" r:id="rId23"/>
    <p:sldId id="293" r:id="rId24"/>
    <p:sldId id="290" r:id="rId25"/>
    <p:sldId id="26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AC54"/>
    <a:srgbClr val="929395"/>
    <a:srgbClr val="81C9E1"/>
    <a:srgbClr val="3D7F5B"/>
    <a:srgbClr val="A2CE76"/>
    <a:srgbClr val="788B3B"/>
    <a:srgbClr val="213D5E"/>
    <a:srgbClr val="DA9695"/>
    <a:srgbClr val="D26305"/>
    <a:srgbClr val="9BB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7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1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9232A-D882-4A2B-8D72-F667704071E3}" type="datetimeFigureOut">
              <a:rPr lang="zh-CN" altLang="en-US" smtClean="0"/>
              <a:t>2021-12-28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17BD3-54FB-4CC7-8233-48A8CEFEF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6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  </a:t>
            </a:r>
            <a:r>
              <a:rPr lang="en-CA" altLang="zh-CN" dirty="0"/>
              <a:t>https://www.build-gaming-computers.com/motherboard-faq.html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645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参考  </a:t>
            </a:r>
            <a:r>
              <a:rPr lang="en-CA" altLang="zh-CN" dirty="0"/>
              <a:t>https://en.wikipedia.org/wiki/List_of_ARM_microarchitectures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079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获取对应手册  </a:t>
            </a:r>
            <a:r>
              <a:rPr lang="en-CA" altLang="zh-CN" dirty="0"/>
              <a:t>https://developer.arm.com/documentation#sort=relevancy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503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获取对应手册  </a:t>
            </a:r>
            <a:r>
              <a:rPr lang="en-CA" altLang="zh-CN" dirty="0"/>
              <a:t>https://developer.arm.com/documentation#sort=relevancy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166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官网 ： </a:t>
            </a:r>
            <a:r>
              <a:rPr lang="en-CA" altLang="zh-CN" dirty="0"/>
              <a:t>https://buildroot.org/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18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官网：</a:t>
            </a:r>
            <a:r>
              <a:rPr lang="en-CA" altLang="zh-CN" dirty="0"/>
              <a:t>https://www.yoctoproject.org/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481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官网： </a:t>
            </a:r>
            <a:r>
              <a:rPr lang="en-CA" altLang="zh-CN" dirty="0"/>
              <a:t>https://openwrt.org/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53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78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指令集对比   </a:t>
            </a:r>
            <a:r>
              <a:rPr lang="en-CA" altLang="zh-CN" dirty="0"/>
              <a:t>https://cs.stanford.edu/people/eroberts/courses/soco/projects/2000-01/risc/risccisc/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423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 </a:t>
            </a:r>
            <a:r>
              <a:rPr lang="en-CA" altLang="zh-CN" dirty="0"/>
              <a:t>https://en.wikipedia.org/wiki/Comparison_of_instruction_set_architectures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72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22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https://en.wikipedia.org/wiki/ARM_architecture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11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039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https://en.wikipedia.org/wiki/ARM_architecture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699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参考  </a:t>
            </a:r>
            <a:r>
              <a:rPr lang="en-CA" altLang="zh-CN" dirty="0"/>
              <a:t>https://en.wikipedia.org/wiki/List_of_ARM_microarchitectures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45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4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85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1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6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7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tile tx="0" ty="0" sx="15000" sy="1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14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40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85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30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56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93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162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35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40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69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400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99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77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032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24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191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3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73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4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61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00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8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543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621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12247</TotalTime>
  <Words>196</Words>
  <Application>Microsoft Office PowerPoint</Application>
  <PresentationFormat>宽屏</PresentationFormat>
  <Paragraphs>27</Paragraphs>
  <Slides>25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世 玉轩</dc:creator>
  <cp:lastModifiedBy>黄 成</cp:lastModifiedBy>
  <cp:revision>175</cp:revision>
  <dcterms:created xsi:type="dcterms:W3CDTF">2021-10-07T01:51:32Z</dcterms:created>
  <dcterms:modified xsi:type="dcterms:W3CDTF">2021-12-28T11:21:17Z</dcterms:modified>
</cp:coreProperties>
</file>